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BEA5-1AFF-EABA-7323-CCAD63115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BAF4A-98A2-CBD8-21E4-F71EB4736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C9DDD-C680-4592-090C-93864176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A74C4-B0E7-7238-3E1B-A8FCA81D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EC64E-F258-B8C7-A1AB-D165B296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08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FE4AD-50AF-1114-FEB4-4CA2B7DC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56381-8AC1-4B21-FC26-0A76A1852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85858-8CE9-1A29-CD87-FC52823E5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E4B88-BE86-2BBC-C16B-08EC83B74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F954-EA80-FA06-E285-BD3D0CA5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86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42841A-EDC6-B119-B2C8-432053151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A7A92-C4D0-2C0C-1DAD-C2C270D5A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69BA7-04C9-D818-8E1C-AA511F240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3D043-5823-65E5-AA16-0B5C0CAF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91DFB-CB0A-8716-A582-B7D0CCE0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31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ED4D6-A75A-A48D-282E-B625BF2C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4D8D0-ECAF-0196-C406-3E3B27A7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E6226-35CC-BEEF-0CA0-EDC7C05A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7B6C8-E419-EA89-93BA-1BF39C2E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58461-1FE6-3E83-D797-162AAFEE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4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ECEF-028D-E947-61D9-1E0A6CDD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34DCC-C8FF-92F0-1A79-18A646292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405EA-9A2E-1F1B-BA94-5F37DAA1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4008B-2784-7CA6-5BC2-6A38769E0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B5EE8-B2B1-5D22-CDFF-39E4D904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62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1B91-15D6-ACF8-C860-8A1CBE49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5D750-EF3A-B0CD-3AFA-96A739F0F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9CA4B-A424-3ABA-1DC6-4ECDD241A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8675B-449E-7602-5022-0E08854F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1E5A2-9BAD-DC8E-F35F-D04248CE9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0B6B0-077A-CA28-09BA-2F31DA50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93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032D-2D4C-543C-1D95-C8506E65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FEAA0-B2A3-B3E9-C05F-EE7C2249D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E7CB3-43FA-E699-0D76-49A5AD0E8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24723-5EEB-452E-90BA-0183E6C02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C7C66-15EB-7B1D-8AC5-184B31A0A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14B65-EB23-9A1B-403B-B14216B8B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AA80D-052F-B760-0FBE-B641DEF1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A88EF-BCD6-078F-11F7-69574838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72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91D0-6007-5FAE-316E-4722361C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554BC-0508-B728-FFA6-2C58C4E5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3433D-4C8D-CD5E-A81A-E32D7F84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0AFAB-B1A7-1EC2-AE21-4BF09EBE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12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39B55A-58E7-DA5B-482C-12A2AA2F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267E7F-0B98-A0DB-F923-55262B49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9BD4E-C1C0-A12D-D01C-58A94D03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53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9036F-47C4-4782-AB37-E02E709C5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B605F-0A68-2749-71A1-59F220E43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051BB-7FCB-9EAD-E873-434B60934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A535E-2CCF-A1A4-937F-E55846BE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4C1CD-6C82-9F4C-FF8B-BDA0C4DC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49E3A-DBEF-2EA0-3E30-0EAAF8A1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85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00F49-35F9-ACC6-D093-DE27F5FD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51B79-EF0B-3D75-ADA5-3F684899A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6BC56-C884-A0BC-AFC4-B5C72EFA7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85FB9-2B45-F445-0115-2DE295F8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1B187-5915-0AAE-4C26-A4027637C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0EF4A-7534-66D2-23C3-2D1CE83A3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01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1820E-CCF6-378E-604F-A5A7A6E9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078CE-828E-7F9A-A244-01D586C49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C6E9C-A53B-114A-DAA0-28FFD81DB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689972-F326-4534-B5C1-354993495893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7BB27-EC57-9F5C-DE35-8665E9D6B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2608D-116A-06E7-E2C3-C6C4A52A5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7AF3BE-A639-4329-BC36-496D323B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45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BE07-82E0-CBC6-1448-1E123C604A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Sanat Tarihi Bölümü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A5AF8-D146-455B-6E2C-56254D4412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Iğdır Üniversitesi Fen Edebiyat Fakültesi</a:t>
            </a:r>
          </a:p>
        </p:txBody>
      </p:sp>
    </p:spTree>
    <p:extLst>
      <p:ext uri="{BB962C8B-B14F-4D97-AF65-F5344CB8AC3E}">
        <p14:creationId xmlns:p14="http://schemas.microsoft.com/office/powerpoint/2010/main" val="223752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97BE-E2E7-68B7-0976-8D118CB0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Tarihçe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BEEDA-9C2E-14E0-3D9F-05324F57E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Sanat Tarihi Bölümü'nün Tarihçesi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16 Haziran 2011 tarihinde Yükseköğretim Yürütme Kurulu tarafından kurulmuştur.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2547 sayılı kanunun 2880 sayılı kanunla değişik 7/d-2. maddesi uyarınca Sanat Tarihi bölümü 3 anabilim dalı altında açılmıştır.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Eğitim dili Türkçedir ve lisans eğitimi sunulmaktadır.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Yüksek lisans veya doktora programları mevcut değildir, ancak arkeoloji anabilim dalında yüksek lisans eğitimi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86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D85C-3FB3-6751-EA96-516CDA3D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 Program Çıktıları: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EF32-1F76-0F05-0792-41CA86B98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/>
              <a:t>Sanat Tarihi Bölümü Mezunları Aşağıdaki Yeteneklere Sahip Olurlar: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Kültürel mirasımızı koruma, tanıma ve araştırma becerisi kazanmak.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Tarihi ve sanatsal eserleri analiz etme ve yorumlama yeteneği geliştirmek.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Sanat tarihi, kültürel miras ve arkeoloji alanında derinlemesine bilgi sahibi olmak.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Restorasyon teknikleri ve yöntemleri hakkında bilgi edinmek.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Akademik yazılar yazma ve araştırma yapma becerisini geliştirmek.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967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8330-E455-723C-1270-3677BA7D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 Dili / Türü: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6DBF2CD-4541-D2D2-B008-98E0097FBF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62630"/>
            <a:ext cx="1024432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Eğitim Dili: Türkçe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Eğitim Türü: Lisans (Yüksek Lisans ve Doktora programı mevcut değildir, fakat Arkeoloji Yüksek Lisans Programı mevcuttur.) </a:t>
            </a:r>
          </a:p>
        </p:txBody>
      </p:sp>
    </p:spTree>
    <p:extLst>
      <p:ext uri="{BB962C8B-B14F-4D97-AF65-F5344CB8AC3E}">
        <p14:creationId xmlns:p14="http://schemas.microsoft.com/office/powerpoint/2010/main" val="328194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5106-2EDF-876B-67A3-EF1AEC58E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Altyapı İmkanları: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E072A-0C51-8818-37C5-A3549120A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Sanat Tarihi Bölümü Altyapı İmkanları: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Alanında uzman akademik kadro.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Gelişmiş araştırma ve inceleme olanakları.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Alan çalışmaları ve gezilerle desteklenen uygulamalı eğitim.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Arkeolojik kazılarla iş birliği ve sahada deneyim kazandırma.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İlgili projelerde yer alma fırsatları.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9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CBCA-6BEF-0261-885C-4CC47B747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Amacı: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C4073C-C027-D1EF-1A63-13EF96D4C4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62630"/>
            <a:ext cx="10515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Bölümün Temel Amacı: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Öğrencilere, sanat tarihi, arkeoloji ve kültürel miras konularında derin bilgi sunmak ve araştırma yapma becerisi kazandırmaktır.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Kültürel Mirasın Korunması: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Bölüm, kültürel mirası araştırarak günümüz toplumu ile gelecek nesillere aktarmayı hedeflemektedir. </a:t>
            </a:r>
          </a:p>
        </p:txBody>
      </p:sp>
    </p:spTree>
    <p:extLst>
      <p:ext uri="{BB962C8B-B14F-4D97-AF65-F5344CB8AC3E}">
        <p14:creationId xmlns:p14="http://schemas.microsoft.com/office/powerpoint/2010/main" val="81281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0556F-8964-B52A-E64F-D27D35ED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Mevcut Durumu ve Geleceği: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C835FD-C979-DC20-1D40-A591B292B1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01130"/>
            <a:ext cx="1051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Mevcut Durum: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Bölüm, lisans programı kapsamında öğrencilere sanat tarihi eğitimi vermektedir.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Gelecek:</a:t>
            </a: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Sanat Tarihi bölümü, gelişen kültürel miras projeleri ile genişlemeyi ve öğrenci kabulünü artırmayı hedeflemektedir. </a:t>
            </a:r>
          </a:p>
        </p:txBody>
      </p:sp>
    </p:spTree>
    <p:extLst>
      <p:ext uri="{BB962C8B-B14F-4D97-AF65-F5344CB8AC3E}">
        <p14:creationId xmlns:p14="http://schemas.microsoft.com/office/powerpoint/2010/main" val="276905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429D2-31CC-AD0A-572B-679A8670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Alanın Altında Yer Alan Meslekler: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2A9D3-1D4E-0EBB-C31D-0A2D7500B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Sanat Tarihi Bölümü Mezunlarının Çalışabileceği Alanlar: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Kültür Varlıkları ve Müzeler Genel Müdürlüğü:</a:t>
            </a:r>
            <a:r>
              <a:rPr lang="tr-TR" dirty="0"/>
              <a:t> Uzman olarak görev alabilirler.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Üniversiteler:</a:t>
            </a:r>
            <a:r>
              <a:rPr lang="tr-TR" dirty="0"/>
              <a:t> Akademik kadro olarak çalışabilirler.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Özel Müzeler:</a:t>
            </a:r>
            <a:r>
              <a:rPr lang="tr-TR" dirty="0"/>
              <a:t> Uzmanlık yapabilirler.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Vakıflar Genel Müdürlüğü ve Restorasyon Şirketlerinde Uzman:</a:t>
            </a:r>
            <a:r>
              <a:rPr lang="tr-TR" dirty="0"/>
              <a:t> Kültürel mirası koruma ve restore etme projelerinde yer alabilirler.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Arkeolojik Kazılar:</a:t>
            </a:r>
            <a:r>
              <a:rPr lang="tr-TR" dirty="0"/>
              <a:t> Sanat tarihçisi olarak kazı alanlarında çalışabilirler.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6155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88B1-48EC-8BC6-D5D3-00699899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Bulma İmkanları: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14475-DF6D-F5DC-E29B-3438F6F5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Sanat Tarihi mezunları, özellikle kültürel miras ve sanat tarihi alanlarında çeşitli devlet ve özel sektör kuruluşlarında görev alabilirler: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Müzeler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Kültür ve Turizm Bakanlığı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Restorasyon şirketleri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/>
              <a:t>Arkeolojik kazılar ve araştırma projeleri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327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389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Sanat Tarihi Bölümü</vt:lpstr>
      <vt:lpstr>Tarihçe</vt:lpstr>
      <vt:lpstr>Bölüm Program Çıktıları:</vt:lpstr>
      <vt:lpstr>Eğitim Dili / Türü:</vt:lpstr>
      <vt:lpstr>Altyapı İmkanları:</vt:lpstr>
      <vt:lpstr>Bölümün Amacı:</vt:lpstr>
      <vt:lpstr>Bölümün Mevcut Durumu ve Geleceği:</vt:lpstr>
      <vt:lpstr>Alanın Altında Yer Alan Meslekler:</vt:lpstr>
      <vt:lpstr>İş Bulma İmkanları: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ZEHRA OZMEN</dc:creator>
  <cp:lastModifiedBy>ZEHRA OZMEN</cp:lastModifiedBy>
  <cp:revision>1</cp:revision>
  <dcterms:created xsi:type="dcterms:W3CDTF">2024-12-02T09:20:35Z</dcterms:created>
  <dcterms:modified xsi:type="dcterms:W3CDTF">2024-12-02T09:22:57Z</dcterms:modified>
</cp:coreProperties>
</file>