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59BEA5-1AFF-EABA-7323-CCAD631157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6BAF4A-98A2-CBD8-21E4-F71EB47367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5C9DDD-C680-4592-090C-938641761F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89972-F326-4534-B5C1-354993495893}" type="datetimeFigureOut">
              <a:rPr lang="tr-TR" smtClean="0"/>
              <a:t>2.12.2024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5A74C4-B0E7-7238-3E1B-A8FCA81DB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5EC64E-F258-B8C7-A1AB-D165B296D3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AF3BE-A639-4329-BC36-496D323BB2A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5081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AFE4AD-50AF-1114-FEB4-4CA2B7DC18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F56381-8AC1-4B21-FC26-0A76A1852F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E85858-8CE9-1A29-CD87-FC52823E5B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89972-F326-4534-B5C1-354993495893}" type="datetimeFigureOut">
              <a:rPr lang="tr-TR" smtClean="0"/>
              <a:t>2.12.2024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FE4B88-BE86-2BBC-C16B-08EC83B74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B0F954-EA80-FA06-E285-BD3D0CA54D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AF3BE-A639-4329-BC36-496D323BB2A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38636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342841A-EDC6-B119-B2C8-432053151BD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2A7A92-C4D0-2C0C-1DAD-C2C270D5A2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B69BA7-04C9-D818-8E1C-AA511F2402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89972-F326-4534-B5C1-354993495893}" type="datetimeFigureOut">
              <a:rPr lang="tr-TR" smtClean="0"/>
              <a:t>2.12.2024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13D043-5823-65E5-AA16-0B5C0CAF19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A91DFB-CB0A-8716-A582-B7D0CCE0D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AF3BE-A639-4329-BC36-496D323BB2A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13145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EED4D6-A75A-A48D-282E-B625BF2CD3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64D8D0-ECAF-0196-C406-3E3B27A773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1E6226-35CC-BEEF-0CA0-EDC7C05ADF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89972-F326-4534-B5C1-354993495893}" type="datetimeFigureOut">
              <a:rPr lang="tr-TR" smtClean="0"/>
              <a:t>2.12.2024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97B6C8-E419-EA89-93BA-1BF39C2E8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058461-1FE6-3E83-D797-162AAFEEB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AF3BE-A639-4329-BC36-496D323BB2A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56472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B0ECEF-028D-E947-61D9-1E0A6CDDD4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034DCC-C8FF-92F0-1A79-18A646292B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4405EA-9A2E-1F1B-BA94-5F37DAA172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89972-F326-4534-B5C1-354993495893}" type="datetimeFigureOut">
              <a:rPr lang="tr-TR" smtClean="0"/>
              <a:t>2.12.2024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94008B-2784-7CA6-5BC2-6A38769E0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3B5EE8-B2B1-5D22-CDFF-39E4D9044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AF3BE-A639-4329-BC36-496D323BB2A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6623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191B91-15D6-ACF8-C860-8A1CBE49EB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A5D750-EF3A-B0CD-3AFA-96A739F0FB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69CA4B-A424-3ABA-1DC6-4ECDD241A0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A8675B-449E-7602-5022-0E08854F8C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89972-F326-4534-B5C1-354993495893}" type="datetimeFigureOut">
              <a:rPr lang="tr-TR" smtClean="0"/>
              <a:t>2.12.2024</a:t>
            </a:fld>
            <a:endParaRPr lang="tr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71E5A2-9BAD-DC8E-F35F-D04248CE95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E0B6B0-077A-CA28-09BA-2F31DA50C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AF3BE-A639-4329-BC36-496D323BB2A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9936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62032D-2D4C-543C-1D95-C8506E65FF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5FEAA0-B2A3-B3E9-C05F-EE7C2249D7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3E7CB3-43FA-E699-0D76-49A5AD0E83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3C24723-5EEB-452E-90BA-0183E6C02D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F2C7C66-15EB-7B1D-8AC5-184B31A0A2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7314B65-EB23-9A1B-403B-B14216B8B6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89972-F326-4534-B5C1-354993495893}" type="datetimeFigureOut">
              <a:rPr lang="tr-TR" smtClean="0"/>
              <a:t>2.12.2024</a:t>
            </a:fld>
            <a:endParaRPr lang="tr-T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AAA80D-052F-B760-0FBE-B641DEF1F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DA88EF-BCD6-078F-11F7-6957483838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AF3BE-A639-4329-BC36-496D323BB2A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7720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0691D0-6007-5FAE-316E-4722361C52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5554BC-0508-B728-FFA6-2C58C4E58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89972-F326-4534-B5C1-354993495893}" type="datetimeFigureOut">
              <a:rPr lang="tr-TR" smtClean="0"/>
              <a:t>2.12.2024</a:t>
            </a:fld>
            <a:endParaRPr lang="tr-T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83433D-4C8D-CD5E-A81A-E32D7F842F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60AFAB-B1A7-1EC2-AE21-4BF09EBE9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AF3BE-A639-4329-BC36-496D323BB2A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2126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739B55A-58E7-DA5B-482C-12A2AA2F78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89972-F326-4534-B5C1-354993495893}" type="datetimeFigureOut">
              <a:rPr lang="tr-TR" smtClean="0"/>
              <a:t>2.12.2024</a:t>
            </a:fld>
            <a:endParaRPr lang="tr-T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3267E7F-0B98-A0DB-F923-55262B49AE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09BD4E-C1C0-A12D-D01C-58A94D038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AF3BE-A639-4329-BC36-496D323BB2A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58531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A9036F-47C4-4782-AB37-E02E709C59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7B605F-0A68-2749-71A1-59F220E434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0051BB-7FCB-9EAD-E873-434B609340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2A535E-2CCF-A1A4-937F-E55846BE61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89972-F326-4534-B5C1-354993495893}" type="datetimeFigureOut">
              <a:rPr lang="tr-TR" smtClean="0"/>
              <a:t>2.12.2024</a:t>
            </a:fld>
            <a:endParaRPr lang="tr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64C1CD-6C82-9F4C-FF8B-BDA0C4DC4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149E3A-DBEF-2EA0-3E30-0EAAF8A14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AF3BE-A639-4329-BC36-496D323BB2A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9856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500F49-35F9-ACC6-D093-DE27F5FDDF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C51B79-EF0B-3D75-ADA5-3F684899A5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36BC56-C884-A0BC-AFC4-B5C72EFA7F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485FB9-2B45-F445-0115-2DE295F83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89972-F326-4534-B5C1-354993495893}" type="datetimeFigureOut">
              <a:rPr lang="tr-TR" smtClean="0"/>
              <a:t>2.12.2024</a:t>
            </a:fld>
            <a:endParaRPr lang="tr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D1B187-5915-0AAE-4C26-A4027637CF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30EF4A-7534-66D2-23C3-2D1CE83A3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AF3BE-A639-4329-BC36-496D323BB2A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2016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21820E-CCF6-378E-604F-A5A7A6E9DA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3078CE-828E-7F9A-A244-01D586C495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7C6E9C-A53B-114A-DAA0-28FFD81DB0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3689972-F326-4534-B5C1-354993495893}" type="datetimeFigureOut">
              <a:rPr lang="tr-TR" smtClean="0"/>
              <a:t>2.12.2024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C7BB27-EC57-9F5C-DE35-8665E9D6B8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F2608D-116A-06E7-E2C3-C6C4A52A57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57AF3BE-A639-4329-BC36-496D323BB2A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6454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29BE07-82E0-CBC6-1448-1E123C604AA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Sanat Tarihi Bölümü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2A5AF8-D146-455B-6E2C-56254D44128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Iğdır Üniversitesi Fen Edebiyat Fakültesi</a:t>
            </a:r>
          </a:p>
        </p:txBody>
      </p:sp>
    </p:spTree>
    <p:extLst>
      <p:ext uri="{BB962C8B-B14F-4D97-AF65-F5344CB8AC3E}">
        <p14:creationId xmlns:p14="http://schemas.microsoft.com/office/powerpoint/2010/main" val="22375215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DB97BE-E2E7-68B7-0976-8D118CB0D2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Tarihçe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BBEEDA-9C2E-14E0-3D9F-05324F57E6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/>
              <a:t>Sanat Tarihi Bölümü'nün Tarihçesi</a:t>
            </a: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16 Haziran 2011 tarihinde Yükseköğretim Yürütme Kurulu tarafından kurulmuştur.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2547 sayılı kanunun 2880 sayılı kanunla değişik 7/d-2. maddesi uyarınca Sanat Tarihi bölümü 3 anabilim dalı altında açılmıştır.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Eğitim dili Türkçedir ve lisans eğitimi sunulmaktadır.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Yüksek lisans veya doktora programları mevcut değildir, ancak arkeoloji anabilim dalında yüksek lisans eğitimi vardır.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348604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4D85C-3FB3-6751-EA96-516CDA3DE6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Bölüm Program Çıktıları: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41EF32-1F76-0F05-0792-41CA86B986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tr-TR" b="1" dirty="0"/>
              <a:t>Sanat Tarihi Bölümü Mezunları Aşağıdaki Yeteneklere Sahip Olurlar:</a:t>
            </a: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Kültürel mirasımızı koruma, tanıma ve araştırma becerisi kazanmak.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Tarihi ve sanatsal eserleri analiz etme ve yorumlama yeteneği geliştirmek.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Sanat tarihi, kültürel miras ve arkeoloji alanında derinlemesine bilgi sahibi olmak.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Restorasyon teknikleri ve yöntemleri hakkında bilgi edinmek.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Akademik yazılar yazma ve araştırma yapma becerisini geliştirmek.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096792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458330-E455-723C-1270-3677BA7D75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Eğitim Dili / Türü: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F6DBF2CD-4541-D2D2-B008-98E0097FBF0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3262630"/>
            <a:ext cx="10244328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Eğitim Dili: Türkçe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tr-TR" alt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Eğitim Türü: Lisans (Yüksek Lisans ve Doktora programı mevcut değildir, fakat Arkeoloji Yüksek Lisans Programı mevcuttur.) </a:t>
            </a:r>
          </a:p>
        </p:txBody>
      </p:sp>
    </p:spTree>
    <p:extLst>
      <p:ext uri="{BB962C8B-B14F-4D97-AF65-F5344CB8AC3E}">
        <p14:creationId xmlns:p14="http://schemas.microsoft.com/office/powerpoint/2010/main" val="32819453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865106-2EDF-876B-67A3-EF1AEC58E1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Altyapı İmkanları: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DE072A-0C51-8818-37C5-A3549120A9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/>
              <a:t>Sanat Tarihi Bölümü Altyapı İmkanları:</a:t>
            </a: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Alanında uzman akademik kadro.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Gelişmiş araştırma ve inceleme olanakları.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Alan çalışmaları ve gezilerle desteklenen uygulamalı eğitim.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Arkeolojik kazılarla iş birliği ve sahada deneyim kazandırma.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İlgili projelerde yer alma fırsatları.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6983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BFCBCA-6BEF-0261-885C-4CC47B747F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Bölümün Amacı: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F7C4073C-C027-D1EF-1A63-13EF96D4C472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3262630"/>
            <a:ext cx="10515600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Bölümün Temel Amacı: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Öğrencilere, sanat tarihi, arkeoloji ve kültürel miras konularında derin bilgi sunmak ve araştırma yapma becerisi kazandırmaktır.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tr-TR" alt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Kültürel Mirasın Korunması: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Bölüm, kültürel mirası araştırarak günümüz toplumu ile gelecek nesillere aktarmayı hedeflemektedir. </a:t>
            </a:r>
          </a:p>
        </p:txBody>
      </p:sp>
    </p:spTree>
    <p:extLst>
      <p:ext uri="{BB962C8B-B14F-4D97-AF65-F5344CB8AC3E}">
        <p14:creationId xmlns:p14="http://schemas.microsoft.com/office/powerpoint/2010/main" val="8128181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B0556F-8964-B52A-E64F-D27D35ED31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Bölümün Mevcut Durumu ve Geleceği: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0FC835FD-C979-DC20-1D40-A591B292B1B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3401130"/>
            <a:ext cx="105156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Mevcut Durum: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Bölüm, lisans programı kapsamında öğrencilere sanat tarihi eğitimi vermektedir.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tr-TR" alt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Gelecek: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Sanat Tarihi bölümü, gelişen kültürel miras projeleri ile genişlemeyi ve öğrenci kabulünü artırmayı hedeflemektedir. </a:t>
            </a:r>
          </a:p>
        </p:txBody>
      </p:sp>
    </p:spTree>
    <p:extLst>
      <p:ext uri="{BB962C8B-B14F-4D97-AF65-F5344CB8AC3E}">
        <p14:creationId xmlns:p14="http://schemas.microsoft.com/office/powerpoint/2010/main" val="27690525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C429D2-31CC-AD0A-572B-679A8670B2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Alanın Altında Yer Alan Meslekler: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72A9D3-1D4E-0EBB-C31D-0A2D7500B3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Sanat Tarihi Bölümü Mezunlarının Çalışabileceği Alanlar: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b="1" dirty="0"/>
              <a:t>Kültür Varlıkları ve Müzeler Genel Müdürlüğü:</a:t>
            </a:r>
            <a:r>
              <a:rPr lang="tr-TR" dirty="0"/>
              <a:t> Uzman olarak görev alabilirler.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b="1" dirty="0"/>
              <a:t>Üniversiteler:</a:t>
            </a:r>
            <a:r>
              <a:rPr lang="tr-TR" dirty="0"/>
              <a:t> Akademik kadro olarak çalışabilirler.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b="1" dirty="0"/>
              <a:t>Özel Müzeler:</a:t>
            </a:r>
            <a:r>
              <a:rPr lang="tr-TR" dirty="0"/>
              <a:t> Uzmanlık yapabilirler.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b="1" dirty="0"/>
              <a:t>Vakıflar Genel Müdürlüğü ve Restorasyon Şirketlerinde Uzman:</a:t>
            </a:r>
            <a:r>
              <a:rPr lang="tr-TR" dirty="0"/>
              <a:t> Kültürel mirası koruma ve restore etme projelerinde yer alabilirler.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b="1" dirty="0"/>
              <a:t>Arkeolojik Kazılar:</a:t>
            </a:r>
            <a:r>
              <a:rPr lang="tr-TR" dirty="0"/>
              <a:t> Sanat tarihçisi olarak kazı alanlarında çalışabilirler.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461554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3988B1-48EC-8BC6-D5D3-006998994E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İş Bulma İmkanları: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014475-DF6D-F5DC-E29B-3438F6F508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Sanat Tarihi mezunları, özellikle kültürel miras ve sanat tarihi alanlarında çeşitli devlet ve özel sektör kuruluşlarında görev alabilirler: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Müzeler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Kültür ve Turizm Bakanlığı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Restorasyon şirketleri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/>
              <a:t>Arkeolojik kazılar ve araştırma projeleri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332709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389</Words>
  <Application>Microsoft Office PowerPoint</Application>
  <PresentationFormat>Widescreen</PresentationFormat>
  <Paragraphs>48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Office Theme</vt:lpstr>
      <vt:lpstr>Sanat Tarihi Bölümü</vt:lpstr>
      <vt:lpstr>Tarihçe</vt:lpstr>
      <vt:lpstr>Bölüm Program Çıktıları:</vt:lpstr>
      <vt:lpstr>Eğitim Dili / Türü:</vt:lpstr>
      <vt:lpstr>Altyapı İmkanları:</vt:lpstr>
      <vt:lpstr>Bölümün Amacı:</vt:lpstr>
      <vt:lpstr>Bölümün Mevcut Durumu ve Geleceği:</vt:lpstr>
      <vt:lpstr>Alanın Altında Yer Alan Meslekler:</vt:lpstr>
      <vt:lpstr>İş Bulma İmkanları: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ZEHRA OZMEN</dc:creator>
  <cp:lastModifiedBy>ZEHRA OZMEN</cp:lastModifiedBy>
  <cp:revision>1</cp:revision>
  <dcterms:created xsi:type="dcterms:W3CDTF">2024-12-02T09:20:35Z</dcterms:created>
  <dcterms:modified xsi:type="dcterms:W3CDTF">2024-12-02T09:22:57Z</dcterms:modified>
</cp:coreProperties>
</file>